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71" r:id="rId6"/>
    <p:sldId id="265" r:id="rId7"/>
    <p:sldId id="266" r:id="rId8"/>
    <p:sldId id="267" r:id="rId9"/>
    <p:sldId id="268" r:id="rId10"/>
    <p:sldId id="270" r:id="rId11"/>
    <p:sldId id="269" r:id="rId12"/>
    <p:sldId id="274" r:id="rId13"/>
    <p:sldId id="273" r:id="rId14"/>
  </p:sldIdLst>
  <p:sldSz cx="12192000" cy="6858000"/>
  <p:notesSz cx="6858000" cy="9144000"/>
  <p:defaultTextStyle>
    <a:defPPr>
      <a:defRPr lang="en-B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853"/>
  </p:normalViewPr>
  <p:slideViewPr>
    <p:cSldViewPr snapToGrid="0">
      <p:cViewPr varScale="1">
        <p:scale>
          <a:sx n="69" d="100"/>
          <a:sy n="69" d="100"/>
        </p:scale>
        <p:origin x="5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C73FB6-3EAD-F7FB-B9A3-94734BA3CDA0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1D542-EB56-463E-0645-59168D19B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0566" y="707366"/>
            <a:ext cx="7700513" cy="3703487"/>
          </a:xfrm>
        </p:spPr>
        <p:txBody>
          <a:bodyPr anchor="ctr">
            <a:normAutofit/>
          </a:bodyPr>
          <a:lstStyle>
            <a:lvl1pPr algn="ctr">
              <a:lnSpc>
                <a:spcPct val="114000"/>
              </a:lnSpc>
              <a:spcAft>
                <a:spcPts val="1200"/>
              </a:spcAft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CB3D11-3620-96BD-215A-6AF1FFE41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0566" y="4852416"/>
            <a:ext cx="7700513" cy="1136904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0" name="Stored Data 9">
            <a:extLst>
              <a:ext uri="{FF2B5EF4-FFF2-40B4-BE49-F238E27FC236}">
                <a16:creationId xmlns:a16="http://schemas.microsoft.com/office/drawing/2014/main" id="{FC61508E-F8F7-8F6C-1DCB-88CFF7EED9D8}"/>
              </a:ext>
            </a:extLst>
          </p:cNvPr>
          <p:cNvSpPr/>
          <p:nvPr userDrawn="1"/>
        </p:nvSpPr>
        <p:spPr>
          <a:xfrm>
            <a:off x="109727" y="0"/>
            <a:ext cx="2880000" cy="6858000"/>
          </a:xfrm>
          <a:prstGeom prst="flowChartOnlineStora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E21E09-0B9D-2488-F12A-72E8522276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7324" y="1214006"/>
            <a:ext cx="1848000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5A2E10-05EB-739D-A6A1-F2AFE8BED0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1324" y="3801391"/>
            <a:ext cx="1800000" cy="1800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94946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1E4944-9B72-1B6F-84ED-782B07D0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pPr/>
              <a:t>26/08/2025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0EC44-B1DD-CC4E-2C0E-B152DD11B7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B81B7967-628E-50CD-B207-28CDBF1A55C2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217920" y="791718"/>
            <a:ext cx="5657088" cy="535305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CD5CFC3-5845-368E-979B-0C40F8A0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6316"/>
            <a:ext cx="5148072" cy="735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BDE483-AB06-5C42-023B-E2DD9DFB1B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719262"/>
            <a:ext cx="5148071" cy="44986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599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1E4944-9B72-1B6F-84ED-782B07D0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pPr/>
              <a:t>26/08/2025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0EC44-B1DD-CC4E-2C0E-B152DD11B7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8C94F24F-3A5F-6FC8-D3A7-E9E5A4A9DF2E}"/>
              </a:ext>
            </a:extLst>
          </p:cNvPr>
          <p:cNvSpPr>
            <a:spLocks noGrp="1"/>
          </p:cNvSpPr>
          <p:nvPr>
            <p:ph type="media" sz="quarter" idx="12"/>
          </p:nvPr>
        </p:nvSpPr>
        <p:spPr>
          <a:xfrm>
            <a:off x="838200" y="913829"/>
            <a:ext cx="2282952" cy="9144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479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5DDBE-ABB6-DB9D-CCD5-8BCEB4963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DA0BE-E35E-E6C5-78D2-3C17BDFEE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DDABB-4DC7-9E63-2C88-C578CF2E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BF715-13C9-AE68-4CC0-B4C7BD18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926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A72403-1AAF-7AB1-A002-A5F65458D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170431"/>
            <a:ext cx="2628900" cy="500653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0F3140-5428-F6AB-A3D8-29DF2E4239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70431"/>
            <a:ext cx="7734300" cy="500653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0FF00-7C74-75F3-0D41-57375F4DF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5E8EE-CC71-469F-AA3D-635986B9C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79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F38A-EE91-D884-025F-DB029406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F8B29-E399-3A75-4E81-378184D79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17ADC-217E-4C3B-3DD1-02F98B73E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D67BA-78E4-CE00-AB08-CD632F7B9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20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D900F-A1DD-BD66-5AA5-2471EBED1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94816"/>
            <a:ext cx="10515600" cy="336765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B9307-02F1-28B3-921D-59F2B985A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61737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1C03C-D709-DCFE-AC1F-8B812E9B0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8973E-BF4C-8C2F-AEAE-47811DDC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702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A2DFD-42EB-6B00-E627-125ACA4D8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752265"/>
            <a:ext cx="5181600" cy="54407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46010-14AB-6E6C-5F2F-198C3F325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752265"/>
            <a:ext cx="5181600" cy="54407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C900A-D2AA-C439-D9BD-579AE9D88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B3ED0-B1E6-8B9C-AFA7-86AC7F607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09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A2DFD-42EB-6B00-E627-125ACA4D8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752265"/>
            <a:ext cx="5181600" cy="54407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46010-14AB-6E6C-5F2F-198C3F325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752265"/>
            <a:ext cx="5181600" cy="54407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C900A-D2AA-C439-D9BD-579AE9D88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B3ED0-B1E6-8B9C-AFA7-86AC7F607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56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081CD-03A2-D50F-1F2B-2F491FCB8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780367"/>
            <a:ext cx="5157787" cy="2700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E3913-8F14-01CA-ECF4-5740B7F567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780367"/>
            <a:ext cx="5183188" cy="270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FBE61F-A457-397B-32C2-5A9BFDFC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B4EF3-4DE6-4AC8-D7B5-62D61393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290AD2D-7118-8AD0-96BB-25F453B351A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9788" y="3574366"/>
            <a:ext cx="5157787" cy="2700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BAE73F15-6E8D-957C-FAAE-D27E9D045D2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72200" y="3574367"/>
            <a:ext cx="5183188" cy="270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77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CC51-AD46-1BBD-F8DA-B82DDB0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91C7A-B7E4-3B11-3ABF-BE60FEBBB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94C3C8-1283-02FE-3E9F-DC8A1A815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765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7345C-C8D2-E0B2-2A11-25C4FBE1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55214"/>
            <a:ext cx="3932237" cy="78956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D08A4-0A40-3D4C-6DF2-D593C913A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5215"/>
            <a:ext cx="6172200" cy="54391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BD792B-64EF-1A0B-EBBA-F9B617CAD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44774"/>
            <a:ext cx="3932237" cy="46496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3855D3-8200-4912-456E-8ADB9066B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EBB3C-2BB3-64F0-6C9F-D3D21F11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968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B824C-50DA-882E-D35B-C2F977127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95243"/>
            <a:ext cx="3932237" cy="77724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21DBC5-C605-F2F9-58D0-4B125CE03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95242"/>
            <a:ext cx="6172200" cy="539655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5D881D-E86E-115F-3AD2-70421C241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2483"/>
            <a:ext cx="3932237" cy="461931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F1D22-5D92-77EF-0781-4FD0475EB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D2ECC-CFA9-F94E-A818-4300910DC153}" type="datetimeFigureOut">
              <a:rPr lang="en-GB" smtClean="0"/>
              <a:t>26/08/2025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4BCC1C-FB3C-35E8-34AA-4FDC89537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D26CD-19B2-8B40-902B-D8EABA6DFB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164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293158D-1FC6-04FB-24F3-92C03CB2D816}"/>
              </a:ext>
            </a:extLst>
          </p:cNvPr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D03C0-6B35-BC0D-9979-809741E46F88}"/>
              </a:ext>
            </a:extLst>
          </p:cNvPr>
          <p:cNvSpPr/>
          <p:nvPr userDrawn="1"/>
        </p:nvSpPr>
        <p:spPr>
          <a:xfrm>
            <a:off x="0" y="2279"/>
            <a:ext cx="12192000" cy="7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ABAA0E-D0EF-D4D9-653F-6A13F5457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6316"/>
            <a:ext cx="11353800" cy="735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A88A8-023C-CC23-3DB8-0E1616E00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39018"/>
            <a:ext cx="10515600" cy="4635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15F1-D660-F3B7-981C-1D6716EC8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032D2ECC-CFA9-F94E-A818-4300910DC153}" type="datetimeFigureOut">
              <a:rPr lang="en-GB" smtClean="0"/>
              <a:pPr/>
              <a:t>26/08/2025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6EC09-A3E3-86DB-2445-74305FF21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CDD26CD-19B2-8B40-902B-D8EABA6DFBD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0C0DA0-85B6-E397-9099-552ACFC8DFB0}"/>
              </a:ext>
            </a:extLst>
          </p:cNvPr>
          <p:cNvSpPr txBox="1"/>
          <p:nvPr userDrawn="1"/>
        </p:nvSpPr>
        <p:spPr>
          <a:xfrm>
            <a:off x="2804138" y="6437898"/>
            <a:ext cx="658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600" b="1" i="1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centre</a:t>
            </a:r>
            <a:r>
              <a:rPr lang="en-US" sz="1600" b="1" i="1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excellence in science and technology enriched with GNH values</a:t>
            </a: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3E427-7B05-FB36-0625-8BDE4B5548EA}"/>
              </a:ext>
            </a:extLst>
          </p:cNvPr>
          <p:cNvSpPr txBox="1"/>
          <p:nvPr userDrawn="1"/>
        </p:nvSpPr>
        <p:spPr>
          <a:xfrm>
            <a:off x="179585" y="80468"/>
            <a:ext cx="936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9C0DA2-96C1-2AE4-1D9D-DE0598937C72}"/>
              </a:ext>
            </a:extLst>
          </p:cNvPr>
          <p:cNvCxnSpPr>
            <a:cxnSpLocks/>
          </p:cNvCxnSpPr>
          <p:nvPr userDrawn="1"/>
        </p:nvCxnSpPr>
        <p:spPr>
          <a:xfrm>
            <a:off x="1138623" y="74279"/>
            <a:ext cx="0" cy="5400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D4CE374-1504-4BF8-9D47-9BE2A1528B4C}"/>
              </a:ext>
            </a:extLst>
          </p:cNvPr>
          <p:cNvSpPr txBox="1"/>
          <p:nvPr userDrawn="1"/>
        </p:nvSpPr>
        <p:spPr>
          <a:xfrm>
            <a:off x="1253733" y="49690"/>
            <a:ext cx="3460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College of Science and Technology</a:t>
            </a:r>
          </a:p>
          <a:p>
            <a:r>
              <a:rPr lang="en-GB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Royal University of Bhutan</a:t>
            </a:r>
          </a:p>
        </p:txBody>
      </p:sp>
    </p:spTree>
    <p:extLst>
      <p:ext uri="{BB962C8B-B14F-4D97-AF65-F5344CB8AC3E}">
        <p14:creationId xmlns:p14="http://schemas.microsoft.com/office/powerpoint/2010/main" val="1033147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6" r:id="rId8"/>
    <p:sldLayoutId id="2147483657" r:id="rId9"/>
    <p:sldLayoutId id="2147483661" r:id="rId10"/>
    <p:sldLayoutId id="2147483662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rgbClr val="0432FF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8E5B-AB14-FE82-CD0D-2691C4E8B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0327" y="1357745"/>
            <a:ext cx="6800752" cy="3053108"/>
          </a:xfrm>
        </p:spPr>
        <p:txBody>
          <a:bodyPr/>
          <a:lstStyle/>
          <a:p>
            <a:r>
              <a:rPr lang="en-GB" dirty="0" smtClean="0"/>
              <a:t>TECHNOLOGY TRANSFER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5147D-F90E-F4C2-CB4D-D908C1897E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272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3" b="4410"/>
          <a:stretch/>
        </p:blipFill>
        <p:spPr>
          <a:xfrm>
            <a:off x="2115126" y="785092"/>
            <a:ext cx="7189545" cy="5447540"/>
          </a:xfrm>
        </p:spPr>
      </p:pic>
    </p:spTree>
    <p:extLst>
      <p:ext uri="{BB962C8B-B14F-4D97-AF65-F5344CB8AC3E}">
        <p14:creationId xmlns:p14="http://schemas.microsoft.com/office/powerpoint/2010/main" val="9625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reflective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one IT technology Bhutan </a:t>
            </a:r>
            <a:r>
              <a:rPr lang="en-US" dirty="0" smtClean="0"/>
              <a:t>needs to adopt or develop </a:t>
            </a:r>
            <a:r>
              <a:rPr lang="en-US" dirty="0"/>
              <a:t>and analyze how technology transfer </a:t>
            </a:r>
            <a:r>
              <a:rPr lang="en-US" dirty="0" smtClean="0"/>
              <a:t>should happen, include </a:t>
            </a:r>
            <a:r>
              <a:rPr lang="en-US" dirty="0"/>
              <a:t>challenges and </a:t>
            </a:r>
            <a:r>
              <a:rPr lang="en-US" dirty="0" smtClean="0"/>
              <a:t>recommendations.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4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Copyright Act of Kingdom of Bhutan 2001.</a:t>
            </a: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Industrial Property Act of Kingdom of Bhutan 2001.</a:t>
            </a: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Industrial Property Rules 2001.</a:t>
            </a: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National Intellectual Property Policy 2018</a:t>
            </a:r>
          </a:p>
          <a:p>
            <a:pPr marL="114300" indent="0">
              <a:buNone/>
            </a:pPr>
            <a:r>
              <a:rPr lang="en-US" dirty="0" err="1">
                <a:latin typeface="Lustria" panose="020B0604020202020204" charset="0"/>
              </a:rPr>
              <a:t>Zhib’thsol:RUB</a:t>
            </a:r>
            <a:r>
              <a:rPr lang="en-US" dirty="0">
                <a:latin typeface="Lustria" panose="020B0604020202020204" charset="0"/>
              </a:rPr>
              <a:t> Research Policies and Guidelines 2024"</a:t>
            </a: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Department of Media, Creative Industry &amp; Intellectual Property | </a:t>
            </a:r>
            <a:r>
              <a:rPr lang="en-US" dirty="0" err="1">
                <a:latin typeface="Lustria" panose="020B0604020202020204" charset="0"/>
              </a:rPr>
              <a:t>MoICE</a:t>
            </a:r>
            <a:r>
              <a:rPr lang="en-US" dirty="0">
                <a:latin typeface="Lustria" panose="020B0604020202020204" charset="0"/>
              </a:rPr>
              <a:t> | </a:t>
            </a:r>
            <a:r>
              <a:rPr lang="bo-CN" dirty="0">
                <a:latin typeface="Lustria" panose="020B0604020202020204" charset="0"/>
              </a:rPr>
              <a:t>བཟོ་གྲྭ་ཚོང་འབྲེེལ་དང་ལཱ་གཡོག་ལྷན་ཁག།</a:t>
            </a:r>
            <a:endParaRPr lang="en-US" dirty="0">
              <a:latin typeface="Lustria" panose="020B0604020202020204" charset="0"/>
            </a:endParaRP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Cottage-Small-Industry-Policy-2019</a:t>
            </a:r>
          </a:p>
          <a:p>
            <a:pPr marL="114300" indent="0">
              <a:buNone/>
            </a:pPr>
            <a:r>
              <a:rPr lang="en-US" dirty="0" err="1">
                <a:latin typeface="Lustria" panose="020B0604020202020204" charset="0"/>
              </a:rPr>
              <a:t>GovTech</a:t>
            </a:r>
            <a:r>
              <a:rPr lang="en-US" dirty="0">
                <a:latin typeface="Lustria" panose="020B0604020202020204" charset="0"/>
              </a:rPr>
              <a:t> Digital Strategy 2024. </a:t>
            </a:r>
          </a:p>
          <a:p>
            <a:pPr marL="114300" indent="0">
              <a:buNone/>
            </a:pPr>
            <a:r>
              <a:rPr lang="en-US" dirty="0">
                <a:latin typeface="Lustria" panose="020B0604020202020204" charset="0"/>
              </a:rPr>
              <a:t>Policy and Planning Division, Ministry of Education, &amp; Tertiary Education Division, Department of Adult and Higher Education, Ministry of Education. (2017). Bhutan Tertiary Education Roadmap 2017-2027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979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94303" y="1849734"/>
            <a:ext cx="4032095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1" cap="none" spc="0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en-US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THANK YOU</a:t>
            </a:r>
          </a:p>
          <a:p>
            <a:pPr algn="ctr"/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056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ACE0D-51C6-DC52-7CDF-5EC55C9D0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99" y="871681"/>
            <a:ext cx="10707255" cy="5026689"/>
          </a:xfrm>
        </p:spPr>
      </p:pic>
    </p:spTree>
    <p:extLst>
      <p:ext uri="{BB962C8B-B14F-4D97-AF65-F5344CB8AC3E}">
        <p14:creationId xmlns:p14="http://schemas.microsoft.com/office/powerpoint/2010/main" val="291384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7" t="7241" r="2892" b="10029"/>
          <a:stretch/>
        </p:blipFill>
        <p:spPr>
          <a:xfrm>
            <a:off x="3078480" y="914399"/>
            <a:ext cx="5171440" cy="5396285"/>
          </a:xfrm>
        </p:spPr>
      </p:pic>
    </p:spTree>
    <p:extLst>
      <p:ext uri="{BB962C8B-B14F-4D97-AF65-F5344CB8AC3E}">
        <p14:creationId xmlns:p14="http://schemas.microsoft.com/office/powerpoint/2010/main" val="73155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966" y="776316"/>
            <a:ext cx="8033674" cy="5319684"/>
          </a:xfrm>
        </p:spPr>
      </p:pic>
    </p:spTree>
    <p:extLst>
      <p:ext uri="{BB962C8B-B14F-4D97-AF65-F5344CB8AC3E}">
        <p14:creationId xmlns:p14="http://schemas.microsoft.com/office/powerpoint/2010/main" val="376652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573" y="776316"/>
            <a:ext cx="5848631" cy="5514425"/>
          </a:xfrm>
        </p:spPr>
      </p:pic>
    </p:spTree>
    <p:extLst>
      <p:ext uri="{BB962C8B-B14F-4D97-AF65-F5344CB8AC3E}">
        <p14:creationId xmlns:p14="http://schemas.microsoft.com/office/powerpoint/2010/main" val="237978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24" b="12535"/>
          <a:stretch/>
        </p:blipFill>
        <p:spPr>
          <a:xfrm>
            <a:off x="1864524" y="853440"/>
            <a:ext cx="8082116" cy="5434955"/>
          </a:xfrm>
        </p:spPr>
      </p:pic>
    </p:spTree>
    <p:extLst>
      <p:ext uri="{BB962C8B-B14F-4D97-AF65-F5344CB8AC3E}">
        <p14:creationId xmlns:p14="http://schemas.microsoft.com/office/powerpoint/2010/main" val="321800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358" y="740191"/>
            <a:ext cx="6296442" cy="5596837"/>
          </a:xfrm>
        </p:spPr>
      </p:pic>
    </p:spTree>
    <p:extLst>
      <p:ext uri="{BB962C8B-B14F-4D97-AF65-F5344CB8AC3E}">
        <p14:creationId xmlns:p14="http://schemas.microsoft.com/office/powerpoint/2010/main" val="173365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18" y="776316"/>
            <a:ext cx="8416264" cy="5537017"/>
          </a:xfrm>
        </p:spPr>
      </p:pic>
    </p:spTree>
    <p:extLst>
      <p:ext uri="{BB962C8B-B14F-4D97-AF65-F5344CB8AC3E}">
        <p14:creationId xmlns:p14="http://schemas.microsoft.com/office/powerpoint/2010/main" val="22386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79" y="776316"/>
            <a:ext cx="9907448" cy="5482122"/>
          </a:xfrm>
        </p:spPr>
      </p:pic>
    </p:spTree>
    <p:extLst>
      <p:ext uri="{BB962C8B-B14F-4D97-AF65-F5344CB8AC3E}">
        <p14:creationId xmlns:p14="http://schemas.microsoft.com/office/powerpoint/2010/main" val="408628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126</Words>
  <Application>Microsoft Office PowerPoint</Application>
  <PresentationFormat>Widescreen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Lustria</vt:lpstr>
      <vt:lpstr>Times New Roman</vt:lpstr>
      <vt:lpstr>Office Theme</vt:lpstr>
      <vt:lpstr>TECHNOLOGY TRANSFER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Short reflective assignment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Tashi Tashi</dc:creator>
  <cp:lastModifiedBy>USER</cp:lastModifiedBy>
  <cp:revision>22</cp:revision>
  <dcterms:created xsi:type="dcterms:W3CDTF">2023-08-16T10:08:02Z</dcterms:created>
  <dcterms:modified xsi:type="dcterms:W3CDTF">2025-08-26T05:32:55Z</dcterms:modified>
</cp:coreProperties>
</file>

<file path=docProps/thumbnail.jpeg>
</file>